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5" name="Group 94"/>
          <p:cNvGrpSpPr/>
          <p:nvPr/>
        </p:nvGrpSpPr>
        <p:grpSpPr>
          <a:xfrm>
            <a:off x="0" y="-30477"/>
            <a:ext cx="9067800" cy="6889273"/>
            <a:chOff x="0" y="-30477"/>
            <a:chExt cx="9067800" cy="6889273"/>
          </a:xfrm>
        </p:grpSpPr>
        <p:cxnSp>
          <p:nvCxnSpPr>
            <p:cNvPr id="110" name="Straight Connector 109"/>
            <p:cNvCxnSpPr/>
            <p:nvPr/>
          </p:nvCxnSpPr>
          <p:spPr>
            <a:xfrm rot="16200000" flipH="1">
              <a:off x="-14478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7" name="Straight Connector 176"/>
            <p:cNvCxnSpPr/>
            <p:nvPr/>
          </p:nvCxnSpPr>
          <p:spPr>
            <a:xfrm rot="16200000" flipH="1">
              <a:off x="-16383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8" name="Straight Connector 177"/>
            <p:cNvCxnSpPr/>
            <p:nvPr/>
          </p:nvCxnSpPr>
          <p:spPr>
            <a:xfrm rot="5400000">
              <a:off x="-14859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1" name="Straight Connector 180"/>
            <p:cNvCxnSpPr/>
            <p:nvPr/>
          </p:nvCxnSpPr>
          <p:spPr>
            <a:xfrm rot="5400000">
              <a:off x="-3238500" y="3314700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2" name="Straight Connector 181"/>
            <p:cNvCxnSpPr/>
            <p:nvPr/>
          </p:nvCxnSpPr>
          <p:spPr>
            <a:xfrm rot="16200000" flipH="1">
              <a:off x="-3314700" y="3314700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3" name="Straight Connector 182"/>
            <p:cNvCxnSpPr/>
            <p:nvPr/>
          </p:nvCxnSpPr>
          <p:spPr>
            <a:xfrm rot="16200000" flipH="1">
              <a:off x="-1371600" y="2971800"/>
              <a:ext cx="6858000" cy="9144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4" name="Straight Connector 183"/>
            <p:cNvCxnSpPr/>
            <p:nvPr/>
          </p:nvCxnSpPr>
          <p:spPr>
            <a:xfrm rot="16200000" flipH="1">
              <a:off x="-2819400" y="3200400"/>
              <a:ext cx="6858000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5" name="Straight Connector 184"/>
            <p:cNvCxnSpPr/>
            <p:nvPr/>
          </p:nvCxnSpPr>
          <p:spPr>
            <a:xfrm rot="5400000">
              <a:off x="-2705099" y="3238500"/>
              <a:ext cx="6858000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6" name="Straight Connector 185"/>
            <p:cNvCxnSpPr/>
            <p:nvPr/>
          </p:nvCxnSpPr>
          <p:spPr>
            <a:xfrm rot="16200000" flipH="1">
              <a:off x="-2133600" y="3200400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7" name="Straight Connector 186"/>
            <p:cNvCxnSpPr/>
            <p:nvPr/>
          </p:nvCxnSpPr>
          <p:spPr>
            <a:xfrm rot="16200000" flipH="1">
              <a:off x="-31242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8" name="Straight Connector 187"/>
            <p:cNvCxnSpPr/>
            <p:nvPr/>
          </p:nvCxnSpPr>
          <p:spPr>
            <a:xfrm rot="16200000" flipH="1">
              <a:off x="-1828799" y="3352799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9" name="Straight Connector 188"/>
            <p:cNvCxnSpPr/>
            <p:nvPr/>
          </p:nvCxnSpPr>
          <p:spPr>
            <a:xfrm rot="16200000" flipH="1">
              <a:off x="-28194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0" name="Straight Connector 189"/>
            <p:cNvCxnSpPr/>
            <p:nvPr/>
          </p:nvCxnSpPr>
          <p:spPr>
            <a:xfrm rot="16200000" flipH="1">
              <a:off x="-2438400" y="3124200"/>
              <a:ext cx="6858000" cy="609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5" name="Straight Connector 164"/>
            <p:cNvCxnSpPr/>
            <p:nvPr/>
          </p:nvCxnSpPr>
          <p:spPr>
            <a:xfrm rot="5400000">
              <a:off x="-1731645" y="2722245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6" name="Straight Connector 165"/>
            <p:cNvCxnSpPr/>
            <p:nvPr/>
          </p:nvCxnSpPr>
          <p:spPr>
            <a:xfrm rot="5400000">
              <a:off x="-1142048" y="3277552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9" name="Straight Connector 168"/>
            <p:cNvCxnSpPr/>
            <p:nvPr/>
          </p:nvCxnSpPr>
          <p:spPr>
            <a:xfrm rot="5400000">
              <a:off x="-9144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3" name="Straight Connector 172"/>
            <p:cNvCxnSpPr/>
            <p:nvPr/>
          </p:nvCxnSpPr>
          <p:spPr>
            <a:xfrm rot="5400000">
              <a:off x="-1855470" y="3227070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Straight Connector 120"/>
            <p:cNvCxnSpPr/>
            <p:nvPr/>
          </p:nvCxnSpPr>
          <p:spPr>
            <a:xfrm rot="16200000" flipH="1">
              <a:off x="-2643187" y="3252788"/>
              <a:ext cx="6858000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Straight Connector 144"/>
            <p:cNvCxnSpPr/>
            <p:nvPr/>
          </p:nvCxnSpPr>
          <p:spPr>
            <a:xfrm rot="16200000" flipH="1">
              <a:off x="-1954530" y="3326130"/>
              <a:ext cx="6858000" cy="20574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Straight Connector 107"/>
            <p:cNvCxnSpPr/>
            <p:nvPr/>
          </p:nvCxnSpPr>
          <p:spPr>
            <a:xfrm rot="16200000" flipH="1">
              <a:off x="-23622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9" name="Straight Connector 208"/>
            <p:cNvCxnSpPr/>
            <p:nvPr/>
          </p:nvCxnSpPr>
          <p:spPr>
            <a:xfrm rot="16200000" flipH="1">
              <a:off x="-21336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0" name="Straight Connector 209"/>
            <p:cNvCxnSpPr/>
            <p:nvPr/>
          </p:nvCxnSpPr>
          <p:spPr>
            <a:xfrm rot="16200000" flipH="1">
              <a:off x="10668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1" name="Straight Connector 210"/>
            <p:cNvCxnSpPr/>
            <p:nvPr/>
          </p:nvCxnSpPr>
          <p:spPr>
            <a:xfrm rot="16200000" flipH="1">
              <a:off x="8763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2" name="Straight Connector 211"/>
            <p:cNvCxnSpPr/>
            <p:nvPr/>
          </p:nvCxnSpPr>
          <p:spPr>
            <a:xfrm rot="5400000">
              <a:off x="1028700" y="3238500"/>
              <a:ext cx="6858000" cy="3810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3" name="Straight Connector 212"/>
            <p:cNvCxnSpPr/>
            <p:nvPr/>
          </p:nvCxnSpPr>
          <p:spPr>
            <a:xfrm rot="5400000">
              <a:off x="-723900" y="3314700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4" name="Straight Connector 213"/>
            <p:cNvCxnSpPr/>
            <p:nvPr/>
          </p:nvCxnSpPr>
          <p:spPr>
            <a:xfrm rot="16200000" flipH="1">
              <a:off x="-800100" y="3314700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5" name="Straight Connector 214"/>
            <p:cNvCxnSpPr/>
            <p:nvPr/>
          </p:nvCxnSpPr>
          <p:spPr>
            <a:xfrm rot="5400000">
              <a:off x="-152400" y="3429000"/>
              <a:ext cx="6858000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6" name="Straight Connector 215"/>
            <p:cNvCxnSpPr/>
            <p:nvPr/>
          </p:nvCxnSpPr>
          <p:spPr>
            <a:xfrm rot="16200000" flipH="1">
              <a:off x="-304800" y="3200400"/>
              <a:ext cx="6858000" cy="4572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7" name="Straight Connector 216"/>
            <p:cNvCxnSpPr/>
            <p:nvPr/>
          </p:nvCxnSpPr>
          <p:spPr>
            <a:xfrm rot="5400000">
              <a:off x="-190499" y="3238500"/>
              <a:ext cx="6858000" cy="3810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8" name="Straight Connector 217"/>
            <p:cNvCxnSpPr/>
            <p:nvPr/>
          </p:nvCxnSpPr>
          <p:spPr>
            <a:xfrm rot="16200000" flipH="1">
              <a:off x="381000" y="3200400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9" name="Straight Connector 218"/>
            <p:cNvCxnSpPr/>
            <p:nvPr/>
          </p:nvCxnSpPr>
          <p:spPr>
            <a:xfrm rot="16200000" flipH="1">
              <a:off x="-6096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0" name="Straight Connector 219"/>
            <p:cNvCxnSpPr/>
            <p:nvPr/>
          </p:nvCxnSpPr>
          <p:spPr>
            <a:xfrm rot="16200000" flipH="1">
              <a:off x="685801" y="3352799"/>
              <a:ext cx="6858000" cy="152401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1" name="Straight Connector 220"/>
            <p:cNvCxnSpPr/>
            <p:nvPr/>
          </p:nvCxnSpPr>
          <p:spPr>
            <a:xfrm rot="16200000" flipH="1">
              <a:off x="-3048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2" name="Straight Connector 221"/>
            <p:cNvCxnSpPr/>
            <p:nvPr/>
          </p:nvCxnSpPr>
          <p:spPr>
            <a:xfrm rot="5400000">
              <a:off x="-1028700" y="3314700"/>
              <a:ext cx="6858000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3" name="Straight Connector 222"/>
            <p:cNvCxnSpPr/>
            <p:nvPr/>
          </p:nvCxnSpPr>
          <p:spPr>
            <a:xfrm rot="5400000">
              <a:off x="782955" y="2722245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4" name="Straight Connector 223"/>
            <p:cNvCxnSpPr/>
            <p:nvPr/>
          </p:nvCxnSpPr>
          <p:spPr>
            <a:xfrm rot="5400000">
              <a:off x="1372552" y="3277552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5" name="Straight Connector 224"/>
            <p:cNvCxnSpPr/>
            <p:nvPr/>
          </p:nvCxnSpPr>
          <p:spPr>
            <a:xfrm rot="5400000">
              <a:off x="16002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6" name="Straight Connector 225"/>
            <p:cNvCxnSpPr/>
            <p:nvPr/>
          </p:nvCxnSpPr>
          <p:spPr>
            <a:xfrm rot="5400000">
              <a:off x="659130" y="3227070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7" name="Straight Connector 226"/>
            <p:cNvCxnSpPr/>
            <p:nvPr/>
          </p:nvCxnSpPr>
          <p:spPr>
            <a:xfrm rot="16200000" flipH="1">
              <a:off x="-128587" y="3252788"/>
              <a:ext cx="6858000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8" name="Straight Connector 227"/>
            <p:cNvCxnSpPr/>
            <p:nvPr/>
          </p:nvCxnSpPr>
          <p:spPr>
            <a:xfrm rot="16200000" flipH="1">
              <a:off x="560070" y="3326130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9" name="Straight Connector 228"/>
            <p:cNvCxnSpPr/>
            <p:nvPr/>
          </p:nvCxnSpPr>
          <p:spPr>
            <a:xfrm rot="16200000" flipH="1">
              <a:off x="1524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0" name="Straight Connector 229"/>
            <p:cNvCxnSpPr/>
            <p:nvPr/>
          </p:nvCxnSpPr>
          <p:spPr>
            <a:xfrm rot="16200000" flipH="1">
              <a:off x="3810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7" name="Straight Connector 236"/>
            <p:cNvCxnSpPr/>
            <p:nvPr/>
          </p:nvCxnSpPr>
          <p:spPr>
            <a:xfrm rot="16200000" flipH="1">
              <a:off x="2743200" y="3352801"/>
              <a:ext cx="6858000" cy="1524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8" name="Straight Connector 237"/>
            <p:cNvCxnSpPr/>
            <p:nvPr/>
          </p:nvCxnSpPr>
          <p:spPr>
            <a:xfrm rot="16200000" flipH="1">
              <a:off x="2095501" y="3238501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9" name="Straight Connector 238"/>
            <p:cNvCxnSpPr/>
            <p:nvPr/>
          </p:nvCxnSpPr>
          <p:spPr>
            <a:xfrm rot="5400000">
              <a:off x="2705100" y="3238501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0" name="Straight Connector 239"/>
            <p:cNvCxnSpPr/>
            <p:nvPr/>
          </p:nvCxnSpPr>
          <p:spPr>
            <a:xfrm rot="5400000">
              <a:off x="1828801" y="3276600"/>
              <a:ext cx="6857999" cy="3048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1" name="Straight Connector 240"/>
            <p:cNvCxnSpPr/>
            <p:nvPr/>
          </p:nvCxnSpPr>
          <p:spPr>
            <a:xfrm rot="16200000" flipH="1">
              <a:off x="1066800" y="3200402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2" name="Straight Connector 241"/>
            <p:cNvCxnSpPr/>
            <p:nvPr/>
          </p:nvCxnSpPr>
          <p:spPr>
            <a:xfrm rot="16200000" flipH="1">
              <a:off x="2362201" y="3352800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3" name="Straight Connector 242"/>
            <p:cNvCxnSpPr/>
            <p:nvPr/>
          </p:nvCxnSpPr>
          <p:spPr>
            <a:xfrm rot="5400000">
              <a:off x="2646045" y="2722246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56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4" name="Straight Connector 243"/>
            <p:cNvCxnSpPr/>
            <p:nvPr/>
          </p:nvCxnSpPr>
          <p:spPr>
            <a:xfrm rot="5400000">
              <a:off x="3048952" y="3277553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5" name="Straight Connector 244"/>
            <p:cNvCxnSpPr/>
            <p:nvPr/>
          </p:nvCxnSpPr>
          <p:spPr>
            <a:xfrm rot="5400000">
              <a:off x="2895600" y="3276601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6" name="Straight Connector 245"/>
            <p:cNvCxnSpPr/>
            <p:nvPr/>
          </p:nvCxnSpPr>
          <p:spPr>
            <a:xfrm rot="5400000">
              <a:off x="2388870" y="3227071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7" name="Straight Connector 246"/>
            <p:cNvCxnSpPr/>
            <p:nvPr/>
          </p:nvCxnSpPr>
          <p:spPr>
            <a:xfrm rot="16200000" flipH="1">
              <a:off x="2236470" y="3326131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8" name="Straight Connector 247"/>
            <p:cNvCxnSpPr/>
            <p:nvPr/>
          </p:nvCxnSpPr>
          <p:spPr>
            <a:xfrm rot="16200000" flipH="1">
              <a:off x="1752600" y="3352801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9" name="Straight Connector 248"/>
            <p:cNvCxnSpPr/>
            <p:nvPr/>
          </p:nvCxnSpPr>
          <p:spPr>
            <a:xfrm rot="16200000" flipH="1">
              <a:off x="19812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0" name="Straight Connector 249"/>
            <p:cNvCxnSpPr/>
            <p:nvPr/>
          </p:nvCxnSpPr>
          <p:spPr>
            <a:xfrm rot="5400000">
              <a:off x="3467100" y="3314701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1" name="Straight Connector 250"/>
            <p:cNvCxnSpPr/>
            <p:nvPr/>
          </p:nvCxnSpPr>
          <p:spPr>
            <a:xfrm rot="16200000" flipH="1">
              <a:off x="3467099" y="3314701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2" name="Straight Connector 251"/>
            <p:cNvCxnSpPr/>
            <p:nvPr/>
          </p:nvCxnSpPr>
          <p:spPr>
            <a:xfrm rot="5400000">
              <a:off x="4038600" y="3429001"/>
              <a:ext cx="6858000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3" name="Straight Connector 252"/>
            <p:cNvCxnSpPr/>
            <p:nvPr/>
          </p:nvCxnSpPr>
          <p:spPr>
            <a:xfrm rot="16200000" flipH="1">
              <a:off x="3886200" y="3200401"/>
              <a:ext cx="6858000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4" name="Straight Connector 253"/>
            <p:cNvCxnSpPr/>
            <p:nvPr/>
          </p:nvCxnSpPr>
          <p:spPr>
            <a:xfrm rot="5400000">
              <a:off x="4000501" y="3238501"/>
              <a:ext cx="6858000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5" name="Straight Connector 254"/>
            <p:cNvCxnSpPr/>
            <p:nvPr/>
          </p:nvCxnSpPr>
          <p:spPr>
            <a:xfrm rot="16200000" flipH="1">
              <a:off x="4572000" y="3200401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7" name="Straight Connector 256"/>
            <p:cNvCxnSpPr/>
            <p:nvPr/>
          </p:nvCxnSpPr>
          <p:spPr>
            <a:xfrm rot="16200000" flipH="1">
              <a:off x="37338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8" name="Straight Connector 257"/>
            <p:cNvCxnSpPr/>
            <p:nvPr/>
          </p:nvCxnSpPr>
          <p:spPr>
            <a:xfrm rot="5400000">
              <a:off x="3619500" y="3314700"/>
              <a:ext cx="6858000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9" name="Straight Connector 258"/>
            <p:cNvCxnSpPr/>
            <p:nvPr/>
          </p:nvCxnSpPr>
          <p:spPr>
            <a:xfrm rot="16200000" flipH="1">
              <a:off x="4214813" y="3252788"/>
              <a:ext cx="6858000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0" name="Straight Connector 259"/>
            <p:cNvCxnSpPr/>
            <p:nvPr/>
          </p:nvCxnSpPr>
          <p:spPr>
            <a:xfrm rot="16200000" flipH="1">
              <a:off x="4751070" y="3326131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1" name="Straight Connector 260"/>
            <p:cNvCxnSpPr/>
            <p:nvPr/>
          </p:nvCxnSpPr>
          <p:spPr>
            <a:xfrm rot="16200000" flipH="1">
              <a:off x="4343400" y="3352801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2" name="Straight Connector 261"/>
            <p:cNvCxnSpPr/>
            <p:nvPr/>
          </p:nvCxnSpPr>
          <p:spPr>
            <a:xfrm rot="16200000" flipH="1">
              <a:off x="4572000" y="3352801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4" name="Straight Connector 263"/>
            <p:cNvCxnSpPr/>
            <p:nvPr/>
          </p:nvCxnSpPr>
          <p:spPr>
            <a:xfrm rot="16200000" flipH="1">
              <a:off x="5257800" y="3352802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5" name="Straight Connector 264"/>
            <p:cNvCxnSpPr/>
            <p:nvPr/>
          </p:nvCxnSpPr>
          <p:spPr>
            <a:xfrm rot="16200000" flipH="1">
              <a:off x="5067300" y="3238502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6" name="Straight Connector 265"/>
            <p:cNvCxnSpPr/>
            <p:nvPr/>
          </p:nvCxnSpPr>
          <p:spPr>
            <a:xfrm rot="5400000">
              <a:off x="5219700" y="3238502"/>
              <a:ext cx="6858000" cy="3810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7" name="Straight Connector 266"/>
            <p:cNvCxnSpPr/>
            <p:nvPr/>
          </p:nvCxnSpPr>
          <p:spPr>
            <a:xfrm rot="16200000" flipH="1">
              <a:off x="4876801" y="3352801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8" name="Straight Connector 267"/>
            <p:cNvCxnSpPr/>
            <p:nvPr/>
          </p:nvCxnSpPr>
          <p:spPr>
            <a:xfrm rot="5400000">
              <a:off x="5527994" y="3318196"/>
              <a:ext cx="6888479" cy="191133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0" name="Straight Connector 269"/>
            <p:cNvCxnSpPr/>
            <p:nvPr/>
          </p:nvCxnSpPr>
          <p:spPr>
            <a:xfrm rot="5400000">
              <a:off x="4850130" y="3227072"/>
              <a:ext cx="6858000" cy="40386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1" name="Straight Connector 270"/>
            <p:cNvCxnSpPr/>
            <p:nvPr/>
          </p:nvCxnSpPr>
          <p:spPr>
            <a:xfrm rot="16200000" flipH="1">
              <a:off x="4751070" y="3326132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8" name="Straight Connector 277"/>
            <p:cNvCxnSpPr/>
            <p:nvPr/>
          </p:nvCxnSpPr>
          <p:spPr>
            <a:xfrm rot="5400000">
              <a:off x="5562599" y="3429001"/>
              <a:ext cx="6858002" cy="1588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3" name="Straight Connector 282"/>
            <p:cNvCxnSpPr/>
            <p:nvPr/>
          </p:nvCxnSpPr>
          <p:spPr>
            <a:xfrm rot="5400000">
              <a:off x="2552700" y="3390900"/>
              <a:ext cx="6858000" cy="76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9" name="Straight Connector 288"/>
            <p:cNvCxnSpPr/>
            <p:nvPr/>
          </p:nvCxnSpPr>
          <p:spPr>
            <a:xfrm rot="16200000" flipH="1">
              <a:off x="3048000" y="3352800"/>
              <a:ext cx="6858000" cy="1524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2" name="Straight Connector 291"/>
            <p:cNvCxnSpPr/>
            <p:nvPr/>
          </p:nvCxnSpPr>
          <p:spPr>
            <a:xfrm rot="16200000" flipH="1">
              <a:off x="3238500" y="3238500"/>
              <a:ext cx="6858000" cy="381000"/>
            </a:xfrm>
            <a:prstGeom prst="line">
              <a:avLst/>
            </a:prstGeom>
            <a:ln w="19050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4" name="Straight Connector 293"/>
            <p:cNvCxnSpPr/>
            <p:nvPr/>
          </p:nvCxnSpPr>
          <p:spPr>
            <a:xfrm rot="5400000">
              <a:off x="2133600" y="3276600"/>
              <a:ext cx="6858000" cy="3048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8" name="Straight Connector 297"/>
            <p:cNvCxnSpPr/>
            <p:nvPr/>
          </p:nvCxnSpPr>
          <p:spPr>
            <a:xfrm rot="16200000" flipH="1">
              <a:off x="3148013" y="3252789"/>
              <a:ext cx="6858000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9" name="Straight Connector 298"/>
            <p:cNvCxnSpPr/>
            <p:nvPr/>
          </p:nvCxnSpPr>
          <p:spPr>
            <a:xfrm rot="5400000">
              <a:off x="37719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2" name="Straight Connector 301"/>
            <p:cNvCxnSpPr/>
            <p:nvPr/>
          </p:nvCxnSpPr>
          <p:spPr>
            <a:xfrm rot="5400000">
              <a:off x="4229100" y="2933700"/>
              <a:ext cx="6858000" cy="990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7" name="Straight Connector 306"/>
            <p:cNvCxnSpPr/>
            <p:nvPr/>
          </p:nvCxnSpPr>
          <p:spPr>
            <a:xfrm rot="16200000" flipH="1">
              <a:off x="1371600" y="3200403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1C602B-EED7-4ACE-BD4E-F12AC43B0FFC}" type="datetimeFigureOut">
              <a:rPr lang="en-US" smtClean="0"/>
              <a:pPr/>
              <a:t>9/10/2012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A7248C-C99D-4347-8F51-C452588B000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3" name="Rectangle 112"/>
          <p:cNvSpPr/>
          <p:nvPr/>
        </p:nvSpPr>
        <p:spPr>
          <a:xfrm>
            <a:off x="0" y="1905000"/>
            <a:ext cx="4953000" cy="31242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grpSp>
        <p:nvGrpSpPr>
          <p:cNvPr id="94" name="Group 93"/>
          <p:cNvGrpSpPr/>
          <p:nvPr/>
        </p:nvGrpSpPr>
        <p:grpSpPr>
          <a:xfrm>
            <a:off x="0" y="2057400"/>
            <a:ext cx="4801394" cy="2820988"/>
            <a:chOff x="0" y="2057400"/>
            <a:chExt cx="4801394" cy="2820988"/>
          </a:xfrm>
        </p:grpSpPr>
        <p:cxnSp>
          <p:nvCxnSpPr>
            <p:cNvPr id="117" name="Straight Connector 116"/>
            <p:cNvCxnSpPr/>
            <p:nvPr/>
          </p:nvCxnSpPr>
          <p:spPr>
            <a:xfrm>
              <a:off x="0" y="2057400"/>
              <a:ext cx="4800600" cy="1588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Straight Connector 117"/>
            <p:cNvCxnSpPr/>
            <p:nvPr/>
          </p:nvCxnSpPr>
          <p:spPr>
            <a:xfrm>
              <a:off x="0" y="4876800"/>
              <a:ext cx="4800600" cy="1588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Straight Connector 119"/>
            <p:cNvCxnSpPr/>
            <p:nvPr/>
          </p:nvCxnSpPr>
          <p:spPr>
            <a:xfrm rot="5400000">
              <a:off x="3391694" y="3467100"/>
              <a:ext cx="2818606" cy="794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2130425"/>
            <a:ext cx="4419600" cy="1600327"/>
          </a:xfrm>
        </p:spPr>
        <p:txBody>
          <a:bodyPr anchor="b">
            <a:normAutofit/>
          </a:bodyPr>
          <a:lstStyle>
            <a:lvl1pPr algn="l">
              <a:defRPr sz="3600" b="1" cap="none" spc="40" baseline="0">
                <a:ln w="13335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3733800"/>
            <a:ext cx="4419600" cy="1066800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1C602B-EED7-4ACE-BD4E-F12AC43B0FFC}" type="datetimeFigureOut">
              <a:rPr lang="en-US" smtClean="0"/>
              <a:pPr/>
              <a:t>9/10/2012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A7248C-C99D-4347-8F51-C452588B000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1C602B-EED7-4ACE-BD4E-F12AC43B0FFC}" type="datetimeFigureOut">
              <a:rPr lang="en-US" smtClean="0"/>
              <a:pPr/>
              <a:t>9/10/2012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A7248C-C99D-4347-8F51-C452588B000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1C602B-EED7-4ACE-BD4E-F12AC43B0FFC}" type="datetimeFigureOut">
              <a:rPr lang="en-US" smtClean="0"/>
              <a:pPr/>
              <a:t>9/10/2012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A7248C-C99D-4347-8F51-C452588B000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92"/>
          <p:cNvGrpSpPr/>
          <p:nvPr/>
        </p:nvGrpSpPr>
        <p:grpSpPr>
          <a:xfrm>
            <a:off x="1" y="-30478"/>
            <a:ext cx="9067799" cy="4846320"/>
            <a:chOff x="1" y="-30477"/>
            <a:chExt cx="9067799" cy="4526277"/>
          </a:xfrm>
        </p:grpSpPr>
        <p:cxnSp>
          <p:nvCxnSpPr>
            <p:cNvPr id="8" name="Straight Connector 7"/>
            <p:cNvCxnSpPr/>
            <p:nvPr/>
          </p:nvCxnSpPr>
          <p:spPr>
            <a:xfrm rot="16200000" flipH="1">
              <a:off x="-27166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rot="16200000" flipH="1">
              <a:off x="-46216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rot="5400000">
              <a:off x="-30976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5400000">
              <a:off x="-206236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H="1">
              <a:off x="-2138565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16200000" flipH="1">
              <a:off x="-195465" y="1785212"/>
              <a:ext cx="4505731" cy="9144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6200000" flipH="1">
              <a:off x="-1643265" y="2013812"/>
              <a:ext cx="4505731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5400000">
              <a:off x="-1528964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H="1">
              <a:off x="-957465" y="2013812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6200000" flipH="1">
              <a:off x="-194806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6200000" flipH="1">
              <a:off x="-652664" y="2166211"/>
              <a:ext cx="4505731" cy="152401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rot="16200000" flipH="1">
              <a:off x="-164326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H="1">
              <a:off x="-1790700" y="2019300"/>
              <a:ext cx="4495800" cy="4572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>
              <a:off x="-55551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rot="5400000">
              <a:off x="34087" y="2090964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rot="5400000">
              <a:off x="2617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 rot="5400000">
              <a:off x="-67933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 rot="16200000" flipH="1">
              <a:off x="-1467052" y="2066200"/>
              <a:ext cx="4505731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 rot="16200000" flipH="1">
              <a:off x="-77839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 rot="16200000" flipH="1">
              <a:off x="-118606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 rot="16200000" flipH="1">
              <a:off x="-95746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 rot="16200000" flipH="1">
              <a:off x="22429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 rot="16200000" flipH="1">
              <a:off x="20524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 rot="5400000">
              <a:off x="2204835" y="2051912"/>
              <a:ext cx="4505731" cy="3810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 rot="5400000">
              <a:off x="45223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 rot="16200000" flipH="1">
              <a:off x="376035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 rot="5400000">
              <a:off x="1023735" y="2242139"/>
              <a:ext cx="4505731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 rot="16200000" flipH="1">
              <a:off x="871335" y="2013812"/>
              <a:ext cx="4505731" cy="4572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 rot="5400000">
              <a:off x="985636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 rot="16200000" flipH="1">
              <a:off x="1557135" y="2013812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 rot="16200000" flipH="1">
              <a:off x="5665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 rot="16200000" flipH="1">
              <a:off x="1861936" y="2166211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 rot="16200000" flipH="1">
              <a:off x="8713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 rot="5400000">
              <a:off x="147435" y="2128112"/>
              <a:ext cx="4505731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>
            <a:xfrm rot="5400000">
              <a:off x="195909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/>
          </p:nvCxnSpPr>
          <p:spPr>
            <a:xfrm rot="5400000">
              <a:off x="2548687" y="2090964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/>
            <p:nvPr/>
          </p:nvCxnSpPr>
          <p:spPr>
            <a:xfrm rot="5400000">
              <a:off x="27763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 rot="5400000">
              <a:off x="183526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/>
            <p:cNvCxnSpPr/>
            <p:nvPr/>
          </p:nvCxnSpPr>
          <p:spPr>
            <a:xfrm rot="16200000" flipH="1">
              <a:off x="1047548" y="2066200"/>
              <a:ext cx="4505731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/>
            <p:cNvCxnSpPr/>
            <p:nvPr/>
          </p:nvCxnSpPr>
          <p:spPr>
            <a:xfrm rot="16200000" flipH="1">
              <a:off x="17362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/>
            <p:cNvCxnSpPr/>
            <p:nvPr/>
          </p:nvCxnSpPr>
          <p:spPr>
            <a:xfrm rot="16200000" flipH="1">
              <a:off x="13285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/>
            <p:cNvCxnSpPr/>
            <p:nvPr/>
          </p:nvCxnSpPr>
          <p:spPr>
            <a:xfrm rot="16200000" flipH="1">
              <a:off x="1557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/>
            <p:cNvCxnSpPr/>
            <p:nvPr/>
          </p:nvCxnSpPr>
          <p:spPr>
            <a:xfrm rot="16200000" flipH="1">
              <a:off x="3919335" y="2166212"/>
              <a:ext cx="4505731" cy="152400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/>
            <p:cNvCxnSpPr/>
            <p:nvPr/>
          </p:nvCxnSpPr>
          <p:spPr>
            <a:xfrm rot="16200000" flipH="1">
              <a:off x="3271636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/>
            <p:cNvCxnSpPr/>
            <p:nvPr/>
          </p:nvCxnSpPr>
          <p:spPr>
            <a:xfrm rot="5400000">
              <a:off x="38812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/>
            <p:cNvCxnSpPr/>
            <p:nvPr/>
          </p:nvCxnSpPr>
          <p:spPr>
            <a:xfrm rot="5400000">
              <a:off x="3004936" y="2090012"/>
              <a:ext cx="4505730" cy="3048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 rot="16200000" flipH="1">
              <a:off x="2242935" y="2013813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/>
            <p:nvPr/>
          </p:nvCxnSpPr>
          <p:spPr>
            <a:xfrm rot="16200000" flipH="1">
              <a:off x="3538336" y="2166212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 rot="5400000">
              <a:off x="382218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56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/>
            <p:cNvCxnSpPr/>
            <p:nvPr/>
          </p:nvCxnSpPr>
          <p:spPr>
            <a:xfrm rot="5400000">
              <a:off x="4225087" y="2090965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/>
          </p:nvCxnSpPr>
          <p:spPr>
            <a:xfrm rot="5400000">
              <a:off x="40717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 rot="5400000">
              <a:off x="356500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/>
            <p:cNvCxnSpPr/>
            <p:nvPr/>
          </p:nvCxnSpPr>
          <p:spPr>
            <a:xfrm rot="16200000" flipH="1">
              <a:off x="34126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 rot="16200000" flipH="1">
              <a:off x="2928735" y="2166212"/>
              <a:ext cx="4505731" cy="152400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 rot="16200000" flipH="1">
              <a:off x="3081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/>
            <p:cNvCxnSpPr/>
            <p:nvPr/>
          </p:nvCxnSpPr>
          <p:spPr>
            <a:xfrm rot="5400000">
              <a:off x="464323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/>
            <p:nvPr/>
          </p:nvCxnSpPr>
          <p:spPr>
            <a:xfrm rot="16200000" flipH="1">
              <a:off x="4643234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/>
            <p:nvPr/>
          </p:nvCxnSpPr>
          <p:spPr>
            <a:xfrm rot="5400000">
              <a:off x="5214735" y="2242140"/>
              <a:ext cx="4505731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/>
            <p:cNvCxnSpPr/>
            <p:nvPr/>
          </p:nvCxnSpPr>
          <p:spPr>
            <a:xfrm rot="16200000" flipH="1">
              <a:off x="5062335" y="2013812"/>
              <a:ext cx="4505731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/>
            <p:cNvCxnSpPr/>
            <p:nvPr/>
          </p:nvCxnSpPr>
          <p:spPr>
            <a:xfrm rot="5400000">
              <a:off x="5176636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/>
            <p:cNvCxnSpPr/>
            <p:nvPr/>
          </p:nvCxnSpPr>
          <p:spPr>
            <a:xfrm rot="16200000" flipH="1">
              <a:off x="5748135" y="2013813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/>
            <p:cNvCxnSpPr/>
            <p:nvPr/>
          </p:nvCxnSpPr>
          <p:spPr>
            <a:xfrm rot="16200000" flipH="1">
              <a:off x="49099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/>
            <p:cNvCxnSpPr/>
            <p:nvPr/>
          </p:nvCxnSpPr>
          <p:spPr>
            <a:xfrm rot="5400000">
              <a:off x="4795635" y="2128112"/>
              <a:ext cx="4505731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/>
          </p:nvCxnSpPr>
          <p:spPr>
            <a:xfrm rot="16200000" flipH="1">
              <a:off x="5390948" y="2066200"/>
              <a:ext cx="4505731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/>
          </p:nvCxnSpPr>
          <p:spPr>
            <a:xfrm rot="16200000" flipH="1">
              <a:off x="59272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/>
            <p:cNvCxnSpPr/>
            <p:nvPr/>
          </p:nvCxnSpPr>
          <p:spPr>
            <a:xfrm rot="16200000" flipH="1">
              <a:off x="55195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/>
            <p:cNvCxnSpPr/>
            <p:nvPr/>
          </p:nvCxnSpPr>
          <p:spPr>
            <a:xfrm rot="16200000" flipH="1">
              <a:off x="5748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/>
            <p:cNvCxnSpPr/>
            <p:nvPr/>
          </p:nvCxnSpPr>
          <p:spPr>
            <a:xfrm rot="16200000" flipH="1">
              <a:off x="6433935" y="2166213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/>
            <p:cNvCxnSpPr/>
            <p:nvPr/>
          </p:nvCxnSpPr>
          <p:spPr>
            <a:xfrm rot="16200000" flipH="1">
              <a:off x="6243435" y="2051913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/>
            <p:cNvCxnSpPr/>
            <p:nvPr/>
          </p:nvCxnSpPr>
          <p:spPr>
            <a:xfrm rot="5400000">
              <a:off x="6395835" y="2051913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77"/>
            <p:cNvCxnSpPr/>
            <p:nvPr/>
          </p:nvCxnSpPr>
          <p:spPr>
            <a:xfrm rot="16200000" flipH="1">
              <a:off x="6052936" y="2166212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78"/>
            <p:cNvCxnSpPr/>
            <p:nvPr/>
          </p:nvCxnSpPr>
          <p:spPr>
            <a:xfrm rot="5400000">
              <a:off x="6709356" y="2136834"/>
              <a:ext cx="4525755" cy="191133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Connector 79"/>
            <p:cNvCxnSpPr/>
            <p:nvPr/>
          </p:nvCxnSpPr>
          <p:spPr>
            <a:xfrm rot="5400000">
              <a:off x="6026265" y="2040483"/>
              <a:ext cx="4505731" cy="40386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/>
            <p:cNvCxnSpPr/>
            <p:nvPr/>
          </p:nvCxnSpPr>
          <p:spPr>
            <a:xfrm rot="16200000" flipH="1">
              <a:off x="5927205" y="2139543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/>
            <p:cNvCxnSpPr/>
            <p:nvPr/>
          </p:nvCxnSpPr>
          <p:spPr>
            <a:xfrm rot="5400000">
              <a:off x="6738734" y="2242140"/>
              <a:ext cx="4505732" cy="1588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/>
            <p:cNvCxnSpPr/>
            <p:nvPr/>
          </p:nvCxnSpPr>
          <p:spPr>
            <a:xfrm rot="5400000">
              <a:off x="3728835" y="2204312"/>
              <a:ext cx="4505731" cy="76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/>
            <p:cNvCxnSpPr/>
            <p:nvPr/>
          </p:nvCxnSpPr>
          <p:spPr>
            <a:xfrm rot="16200000" flipH="1">
              <a:off x="4224135" y="2166212"/>
              <a:ext cx="4505731" cy="1524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/>
            <p:cNvCxnSpPr/>
            <p:nvPr/>
          </p:nvCxnSpPr>
          <p:spPr>
            <a:xfrm rot="16200000" flipH="1">
              <a:off x="4414635" y="2051912"/>
              <a:ext cx="4505731" cy="381000"/>
            </a:xfrm>
            <a:prstGeom prst="line">
              <a:avLst/>
            </a:prstGeom>
            <a:ln w="19050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Connector 85"/>
            <p:cNvCxnSpPr/>
            <p:nvPr/>
          </p:nvCxnSpPr>
          <p:spPr>
            <a:xfrm rot="5400000">
              <a:off x="3309735" y="2090012"/>
              <a:ext cx="4505731" cy="3048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Straight Connector 86"/>
            <p:cNvCxnSpPr/>
            <p:nvPr/>
          </p:nvCxnSpPr>
          <p:spPr>
            <a:xfrm rot="16200000" flipH="1">
              <a:off x="4324148" y="2066200"/>
              <a:ext cx="4505731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Connector 87"/>
            <p:cNvCxnSpPr/>
            <p:nvPr/>
          </p:nvCxnSpPr>
          <p:spPr>
            <a:xfrm rot="5400000">
              <a:off x="49480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Straight Connector 88"/>
            <p:cNvCxnSpPr/>
            <p:nvPr/>
          </p:nvCxnSpPr>
          <p:spPr>
            <a:xfrm rot="5400000">
              <a:off x="5405235" y="1747112"/>
              <a:ext cx="4505731" cy="990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Straight Connector 89"/>
            <p:cNvCxnSpPr/>
            <p:nvPr/>
          </p:nvCxnSpPr>
          <p:spPr>
            <a:xfrm rot="16200000" flipH="1">
              <a:off x="2547735" y="2013814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4" name="Rectangle 93"/>
          <p:cNvSpPr/>
          <p:nvPr/>
        </p:nvSpPr>
        <p:spPr>
          <a:xfrm>
            <a:off x="0" y="4311168"/>
            <a:ext cx="9144000" cy="1905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96" name="Straight Connector 95"/>
          <p:cNvCxnSpPr/>
          <p:nvPr/>
        </p:nvCxnSpPr>
        <p:spPr>
          <a:xfrm>
            <a:off x="0" y="4387368"/>
            <a:ext cx="914400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Connector 96"/>
          <p:cNvCxnSpPr/>
          <p:nvPr/>
        </p:nvCxnSpPr>
        <p:spPr>
          <a:xfrm>
            <a:off x="0" y="6138380"/>
            <a:ext cx="914400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621364"/>
            <a:ext cx="8305800" cy="414649"/>
          </a:xfrm>
        </p:spPr>
        <p:txBody>
          <a:bodyPr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5" name="Title 94"/>
          <p:cNvSpPr>
            <a:spLocks noGrp="1"/>
          </p:cNvSpPr>
          <p:nvPr>
            <p:ph type="title"/>
          </p:nvPr>
        </p:nvSpPr>
        <p:spPr>
          <a:xfrm>
            <a:off x="457200" y="4463568"/>
            <a:ext cx="83058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1C602B-EED7-4ACE-BD4E-F12AC43B0FFC}" type="datetimeFigureOut">
              <a:rPr lang="en-US" smtClean="0"/>
              <a:pPr/>
              <a:t>9/10/2012</a:t>
            </a:fld>
            <a:endParaRPr lang="en-US"/>
          </a:p>
        </p:txBody>
      </p:sp>
      <p:sp>
        <p:nvSpPr>
          <p:cNvPr id="91" name="Footer Placeholder 9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2" name="Slide Number Placeholder 9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A7248C-C99D-4347-8F51-C452588B000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1C602B-EED7-4ACE-BD4E-F12AC43B0FFC}" type="datetimeFigureOut">
              <a:rPr lang="en-US" smtClean="0"/>
              <a:pPr/>
              <a:t>9/10/2012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A7248C-C99D-4347-8F51-C452588B000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1C602B-EED7-4ACE-BD4E-F12AC43B0FFC}" type="datetimeFigureOut">
              <a:rPr lang="en-US" smtClean="0"/>
              <a:pPr/>
              <a:t>9/10/2012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A7248C-C99D-4347-8F51-C452588B000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1C602B-EED7-4ACE-BD4E-F12AC43B0FFC}" type="datetimeFigureOut">
              <a:rPr lang="en-US" smtClean="0"/>
              <a:pPr/>
              <a:t>9/10/2012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A7248C-C99D-4347-8F51-C452588B000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1C602B-EED7-4ACE-BD4E-F12AC43B0FFC}" type="datetimeFigureOut">
              <a:rPr lang="en-US" smtClean="0"/>
              <a:pPr/>
              <a:t>9/10/2012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A7248C-C99D-4347-8F51-C452588B000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00400" y="273050"/>
            <a:ext cx="54864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1C602B-EED7-4ACE-BD4E-F12AC43B0FFC}" type="datetimeFigureOut">
              <a:rPr lang="en-US" smtClean="0"/>
              <a:pPr/>
              <a:t>9/10/2012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A7248C-C99D-4347-8F51-C452588B000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7" name="Rectangle 36"/>
          <p:cNvSpPr/>
          <p:nvPr/>
        </p:nvSpPr>
        <p:spPr>
          <a:xfrm>
            <a:off x="0" y="1563624"/>
            <a:ext cx="2761488" cy="3313176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39" name="Straight Connector 38"/>
          <p:cNvCxnSpPr/>
          <p:nvPr/>
        </p:nvCxnSpPr>
        <p:spPr>
          <a:xfrm rot="5400000">
            <a:off x="1128157" y="3221339"/>
            <a:ext cx="3017520" cy="794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0" y="1712976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>
            <a:off x="0" y="4733544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1901952"/>
            <a:ext cx="2377440" cy="137160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tabLst>
                <a:tab pos="3830638" algn="l"/>
              </a:tabLst>
              <a:defRPr lang="en-US" sz="2600" b="1" kern="1200" cap="none" spc="20" baseline="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400" y="3273552"/>
            <a:ext cx="2377440" cy="13716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200400" y="381000"/>
            <a:ext cx="5562600" cy="5638800"/>
          </a:xfrm>
          <a:solidFill>
            <a:schemeClr val="bg2"/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1C602B-EED7-4ACE-BD4E-F12AC43B0FFC}" type="datetimeFigureOut">
              <a:rPr lang="en-US" smtClean="0"/>
              <a:pPr/>
              <a:t>9/10/2012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A7248C-C99D-4347-8F51-C452588B000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3" name="Rectangle 32"/>
          <p:cNvSpPr/>
          <p:nvPr/>
        </p:nvSpPr>
        <p:spPr>
          <a:xfrm>
            <a:off x="0" y="1563624"/>
            <a:ext cx="2761488" cy="3313176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34" name="Straight Connector 33"/>
          <p:cNvCxnSpPr/>
          <p:nvPr/>
        </p:nvCxnSpPr>
        <p:spPr>
          <a:xfrm rot="5400000">
            <a:off x="1128157" y="3221339"/>
            <a:ext cx="3017520" cy="794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0" y="1712976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/>
          <p:cNvCxnSpPr/>
          <p:nvPr/>
        </p:nvCxnSpPr>
        <p:spPr>
          <a:xfrm>
            <a:off x="0" y="4733544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5448" y="1905000"/>
            <a:ext cx="2377440" cy="1371600"/>
          </a:xfrm>
        </p:spPr>
        <p:txBody>
          <a:bodyPr anchor="b">
            <a:normAutofit/>
          </a:bodyPr>
          <a:lstStyle>
            <a:lvl1pPr algn="l">
              <a:defRPr sz="2600" b="1" cap="none" spc="20" baseline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400" y="3276600"/>
            <a:ext cx="2377440" cy="13716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Rectangle 189"/>
          <p:cNvSpPr/>
          <p:nvPr/>
        </p:nvSpPr>
        <p:spPr>
          <a:xfrm>
            <a:off x="149352" y="137160"/>
            <a:ext cx="8869680" cy="6583680"/>
          </a:xfrm>
          <a:prstGeom prst="rect">
            <a:avLst/>
          </a:prstGeom>
          <a:noFill/>
          <a:ln w="19050" cmpd="sng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124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AE1C602B-EED7-4ACE-BD4E-F12AC43B0FFC}" type="datetimeFigureOut">
              <a:rPr lang="en-US" smtClean="0"/>
              <a:pPr/>
              <a:t>9/10/2012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31123" y="6312408"/>
            <a:ext cx="348175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124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41A7248C-C99D-4347-8F51-C452588B000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tabLst>
          <a:tab pos="3830638" algn="l"/>
        </a:tabLst>
        <a:defRPr sz="3600" b="1" kern="1200" cap="none" spc="50">
          <a:ln w="13335" cmpd="sng">
            <a:solidFill>
              <a:schemeClr val="accent1">
                <a:lumMod val="50000"/>
              </a:schemeClr>
            </a:solidFill>
            <a:prstDash val="solid"/>
          </a:ln>
          <a:solidFill>
            <a:schemeClr val="accent6">
              <a:tint val="1000"/>
            </a:schemeClr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8872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91640" indent="-18288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4884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sz="5400" dirty="0" smtClean="0"/>
              <a:t>Ch:18</a:t>
            </a:r>
            <a:br>
              <a:rPr lang="en-US" sz="5400" dirty="0" smtClean="0"/>
            </a:br>
            <a:r>
              <a:rPr lang="en-US" sz="5400" dirty="0" smtClean="0"/>
              <a:t>Photography</a:t>
            </a:r>
            <a:endParaRPr lang="en-US" sz="54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i="1" dirty="0" smtClean="0"/>
              <a:t>Chris </a:t>
            </a:r>
            <a:r>
              <a:rPr lang="en-US" i="1" dirty="0" err="1" smtClean="0"/>
              <a:t>Angerhofer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xmlns="" val="92898796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dirty="0" smtClean="0"/>
              <a:t>Writing the Caption</a:t>
            </a:r>
            <a:endParaRPr lang="en-US" sz="6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Two to Four lines</a:t>
            </a:r>
          </a:p>
          <a:p>
            <a:r>
              <a:rPr lang="en-US" dirty="0" smtClean="0"/>
              <a:t>First few words in boldface</a:t>
            </a:r>
          </a:p>
          <a:p>
            <a:pPr lvl="1"/>
            <a:r>
              <a:rPr lang="en-US" dirty="0" smtClean="0"/>
              <a:t>Must be especially engaging</a:t>
            </a:r>
          </a:p>
          <a:p>
            <a:r>
              <a:rPr lang="en-US" dirty="0" smtClean="0"/>
              <a:t>First part explains what's going on in photo</a:t>
            </a:r>
          </a:p>
          <a:p>
            <a:pPr lvl="1"/>
            <a:r>
              <a:rPr lang="en-US" dirty="0" smtClean="0"/>
              <a:t>Present tense</a:t>
            </a:r>
          </a:p>
          <a:p>
            <a:pPr lvl="1"/>
            <a:r>
              <a:rPr lang="en-US" dirty="0" smtClean="0"/>
              <a:t>Includes names of identifiable people</a:t>
            </a:r>
          </a:p>
          <a:p>
            <a:r>
              <a:rPr lang="en-US" dirty="0" smtClean="0"/>
              <a:t>Second part adds info to supplement story</a:t>
            </a:r>
          </a:p>
          <a:p>
            <a:pPr lvl="1"/>
            <a:r>
              <a:rPr lang="en-US" dirty="0" smtClean="0"/>
              <a:t>Past or future tense</a:t>
            </a:r>
          </a:p>
          <a:p>
            <a:pPr lvl="1"/>
            <a:r>
              <a:rPr lang="en-US" dirty="0" smtClean="0"/>
              <a:t>Includes quotations</a:t>
            </a:r>
          </a:p>
          <a:p>
            <a:r>
              <a:rPr lang="en-US" dirty="0" smtClean="0"/>
              <a:t>Be specific</a:t>
            </a:r>
          </a:p>
          <a:p>
            <a:r>
              <a:rPr lang="en-US" dirty="0" smtClean="0"/>
              <a:t>Use strong action verbs</a:t>
            </a:r>
          </a:p>
          <a:p>
            <a:r>
              <a:rPr lang="en-US" dirty="0" smtClean="0"/>
              <a:t>Avoid Starting with names</a:t>
            </a:r>
          </a:p>
          <a:p>
            <a:pPr lvl="1"/>
            <a:r>
              <a:rPr lang="en-US" dirty="0" smtClean="0"/>
              <a:t>Avoid to many -</a:t>
            </a:r>
            <a:r>
              <a:rPr lang="en-US" dirty="0" err="1" smtClean="0"/>
              <a:t>ing</a:t>
            </a:r>
            <a:endParaRPr lang="en-US" dirty="0" smtClean="0"/>
          </a:p>
          <a:p>
            <a:r>
              <a:rPr lang="en-US" dirty="0" smtClean="0"/>
              <a:t>Photo credit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91353421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Thank you!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7200" dirty="0" smtClean="0"/>
              <a:t>The End</a:t>
            </a:r>
            <a:endParaRPr lang="en-US" sz="7200" dirty="0"/>
          </a:p>
        </p:txBody>
      </p:sp>
    </p:spTree>
    <p:extLst>
      <p:ext uri="{BB962C8B-B14F-4D97-AF65-F5344CB8AC3E}">
        <p14:creationId xmlns:p14="http://schemas.microsoft.com/office/powerpoint/2010/main" xmlns="" val="24399831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dirty="0" smtClean="0"/>
              <a:t>Photography Staff</a:t>
            </a:r>
            <a:endParaRPr lang="en-US" sz="6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Separate but one</a:t>
            </a:r>
          </a:p>
          <a:p>
            <a:pPr lvl="1"/>
            <a:r>
              <a:rPr lang="en-US" dirty="0" smtClean="0"/>
              <a:t>Working for the same common purpose</a:t>
            </a:r>
          </a:p>
          <a:p>
            <a:pPr lvl="1"/>
            <a:r>
              <a:rPr lang="en-US" dirty="0" smtClean="0"/>
              <a:t>All for the publication</a:t>
            </a:r>
          </a:p>
          <a:p>
            <a:r>
              <a:rPr lang="en-US" dirty="0" smtClean="0"/>
              <a:t>Individually with editors and reporters</a:t>
            </a:r>
          </a:p>
          <a:p>
            <a:r>
              <a:rPr lang="en-US" dirty="0" smtClean="0"/>
              <a:t>Organization doesn’t technically matter</a:t>
            </a:r>
          </a:p>
          <a:p>
            <a:r>
              <a:rPr lang="en-US" dirty="0" smtClean="0"/>
              <a:t>Still fulfill the basic roles</a:t>
            </a:r>
          </a:p>
          <a:p>
            <a:pPr lvl="1"/>
            <a:r>
              <a:rPr lang="en-US" dirty="0" smtClean="0"/>
              <a:t>Photo Editor</a:t>
            </a:r>
          </a:p>
          <a:p>
            <a:pPr lvl="1"/>
            <a:r>
              <a:rPr lang="en-US" dirty="0" smtClean="0"/>
              <a:t>Staff Photographer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2984575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dirty="0" smtClean="0"/>
              <a:t>Photo Editor</a:t>
            </a:r>
            <a:endParaRPr lang="en-US" sz="6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Leads photography staff</a:t>
            </a:r>
          </a:p>
          <a:p>
            <a:r>
              <a:rPr lang="en-US" dirty="0" smtClean="0"/>
              <a:t>Supervises through coverage</a:t>
            </a:r>
          </a:p>
          <a:p>
            <a:pPr lvl="1"/>
            <a:r>
              <a:rPr lang="en-US" dirty="0" smtClean="0"/>
              <a:t>School Events</a:t>
            </a:r>
          </a:p>
          <a:p>
            <a:pPr lvl="1"/>
            <a:r>
              <a:rPr lang="en-US" dirty="0" smtClean="0"/>
              <a:t>Necessary photos</a:t>
            </a:r>
          </a:p>
          <a:p>
            <a:r>
              <a:rPr lang="en-US" dirty="0" smtClean="0"/>
              <a:t>Keeps staff informed of events</a:t>
            </a:r>
          </a:p>
          <a:p>
            <a:pPr lvl="1"/>
            <a:r>
              <a:rPr lang="en-US" dirty="0" smtClean="0"/>
              <a:t>Photo assignments</a:t>
            </a:r>
          </a:p>
          <a:p>
            <a:r>
              <a:rPr lang="en-US" dirty="0" smtClean="0"/>
              <a:t>Edit Photos</a:t>
            </a:r>
          </a:p>
          <a:p>
            <a:pPr lvl="1"/>
            <a:r>
              <a:rPr lang="en-US" dirty="0" smtClean="0"/>
              <a:t>Quality Control- initial negatives, print, electronic</a:t>
            </a:r>
          </a:p>
          <a:p>
            <a:r>
              <a:rPr lang="en-US" dirty="0" smtClean="0"/>
              <a:t>Maintain darkroom(if present)</a:t>
            </a:r>
          </a:p>
          <a:p>
            <a:r>
              <a:rPr lang="en-US" dirty="0" smtClean="0"/>
              <a:t>Helps Staff maintain filing system for:</a:t>
            </a:r>
          </a:p>
          <a:p>
            <a:pPr lvl="1"/>
            <a:r>
              <a:rPr lang="en-US" dirty="0" smtClean="0"/>
              <a:t>Negatives</a:t>
            </a:r>
          </a:p>
          <a:p>
            <a:pPr lvl="1"/>
            <a:r>
              <a:rPr lang="en-US" dirty="0" smtClean="0"/>
              <a:t>Contact sheets</a:t>
            </a:r>
          </a:p>
          <a:p>
            <a:pPr lvl="1"/>
            <a:r>
              <a:rPr lang="en-US" dirty="0" smtClean="0"/>
              <a:t>Prints</a:t>
            </a:r>
          </a:p>
          <a:p>
            <a:pPr lvl="1"/>
            <a:r>
              <a:rPr lang="en-US" dirty="0" smtClean="0"/>
              <a:t>Electronic Images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8847364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dirty="0" smtClean="0"/>
              <a:t>Staff Photographer</a:t>
            </a:r>
            <a:endParaRPr lang="en-US" sz="6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General</a:t>
            </a:r>
          </a:p>
          <a:p>
            <a:pPr lvl="1"/>
            <a:r>
              <a:rPr lang="en-US" dirty="0" smtClean="0"/>
              <a:t>Takes pictures</a:t>
            </a:r>
          </a:p>
          <a:p>
            <a:pPr lvl="1"/>
            <a:r>
              <a:rPr lang="en-US" dirty="0" smtClean="0"/>
              <a:t>Processes Film</a:t>
            </a:r>
          </a:p>
          <a:p>
            <a:pPr lvl="1"/>
            <a:r>
              <a:rPr lang="en-US" dirty="0" smtClean="0"/>
              <a:t>Makes Prints</a:t>
            </a:r>
          </a:p>
          <a:p>
            <a:r>
              <a:rPr lang="en-US" dirty="0" smtClean="0"/>
              <a:t>Does all functions necessary for taking and processing photos in a timely fashion.</a:t>
            </a:r>
          </a:p>
          <a:p>
            <a:r>
              <a:rPr lang="en-US" dirty="0" smtClean="0"/>
              <a:t>Photo assignments from the editor</a:t>
            </a:r>
          </a:p>
          <a:p>
            <a:r>
              <a:rPr lang="en-US" dirty="0" smtClean="0"/>
              <a:t>Maintain Darkroom(if present)</a:t>
            </a:r>
          </a:p>
          <a:p>
            <a:r>
              <a:rPr lang="en-US" dirty="0" smtClean="0"/>
              <a:t>Suggest ideas</a:t>
            </a:r>
          </a:p>
          <a:p>
            <a:r>
              <a:rPr lang="en-US" dirty="0" smtClean="0"/>
              <a:t>Gather info for photo captions</a:t>
            </a:r>
          </a:p>
          <a:p>
            <a:endParaRPr lang="en-US" dirty="0" smtClean="0"/>
          </a:p>
          <a:p>
            <a:pPr marL="9144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7971867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dirty="0" smtClean="0"/>
              <a:t>Photo Assignment</a:t>
            </a:r>
            <a:endParaRPr lang="en-US" sz="6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Basic photography = pretty easy</a:t>
            </a:r>
          </a:p>
          <a:p>
            <a:r>
              <a:rPr lang="en-US" dirty="0" smtClean="0"/>
              <a:t>Just taking good photos ≠ enough</a:t>
            </a:r>
          </a:p>
          <a:p>
            <a:r>
              <a:rPr lang="en-US" dirty="0" smtClean="0"/>
              <a:t>Photo must work with the story</a:t>
            </a:r>
          </a:p>
          <a:p>
            <a:pPr lvl="1"/>
            <a:r>
              <a:rPr lang="en-US" dirty="0" smtClean="0"/>
              <a:t>Fits in with goal of the publication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75155197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6600" dirty="0" smtClean="0"/>
              <a:t>Specific Assignments</a:t>
            </a:r>
            <a:endParaRPr lang="en-US" sz="6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Clear Assignments</a:t>
            </a:r>
          </a:p>
          <a:p>
            <a:pPr lvl="1"/>
            <a:r>
              <a:rPr lang="en-US" dirty="0" smtClean="0"/>
              <a:t>Avoids problems</a:t>
            </a:r>
          </a:p>
          <a:p>
            <a:r>
              <a:rPr lang="en-US" dirty="0" smtClean="0"/>
              <a:t>While discussing stories, which are more visually interesting?</a:t>
            </a:r>
          </a:p>
          <a:p>
            <a:r>
              <a:rPr lang="en-US" dirty="0" smtClean="0"/>
              <a:t>Don’t be general, be specific on what you want</a:t>
            </a:r>
          </a:p>
          <a:p>
            <a:pPr lvl="1"/>
            <a:r>
              <a:rPr lang="en-US" strike="sngStrike" dirty="0" smtClean="0"/>
              <a:t>“Shoot the football game.”</a:t>
            </a:r>
          </a:p>
          <a:p>
            <a:pPr lvl="1"/>
            <a:r>
              <a:rPr lang="en-US" dirty="0" smtClean="0"/>
              <a:t>Fans?</a:t>
            </a:r>
            <a:r>
              <a:rPr lang="en-US" dirty="0"/>
              <a:t> </a:t>
            </a:r>
            <a:r>
              <a:rPr lang="en-US" dirty="0" smtClean="0"/>
              <a:t>Field Action? Sideline? Band? Drill team? Coaches? Specific Player?</a:t>
            </a:r>
          </a:p>
          <a:p>
            <a:r>
              <a:rPr lang="en-US" dirty="0" smtClean="0"/>
              <a:t>Bring along proper equipment for specific shoot</a:t>
            </a:r>
          </a:p>
          <a:p>
            <a:r>
              <a:rPr lang="en-US" dirty="0" smtClean="0"/>
              <a:t>Possible atypical </a:t>
            </a:r>
            <a:r>
              <a:rPr lang="en-US" dirty="0" smtClean="0"/>
              <a:t>shots</a:t>
            </a:r>
          </a:p>
          <a:p>
            <a:r>
              <a:rPr lang="en-US" dirty="0" smtClean="0"/>
              <a:t>More information = better shots</a:t>
            </a:r>
            <a:endParaRPr lang="en-US" dirty="0" smtClean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xmlns="" val="422751840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dirty="0" smtClean="0"/>
              <a:t>Shooting the Photos</a:t>
            </a:r>
            <a:endParaRPr lang="en-US" sz="6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Commitment to school</a:t>
            </a:r>
          </a:p>
          <a:p>
            <a:pPr lvl="1"/>
            <a:r>
              <a:rPr lang="en-US" dirty="0" smtClean="0"/>
              <a:t>History</a:t>
            </a:r>
          </a:p>
          <a:p>
            <a:r>
              <a:rPr lang="en-US" dirty="0" smtClean="0"/>
              <a:t>Take the work seriously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38704176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dirty="0" smtClean="0"/>
              <a:t>Advance Preparation</a:t>
            </a:r>
            <a:endParaRPr lang="en-US" sz="6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Arrive early</a:t>
            </a:r>
          </a:p>
          <a:p>
            <a:r>
              <a:rPr lang="en-US" dirty="0" smtClean="0"/>
              <a:t>Shoot before, during , and after event</a:t>
            </a:r>
          </a:p>
          <a:p>
            <a:r>
              <a:rPr lang="en-US" dirty="0" smtClean="0"/>
              <a:t>Portrait?</a:t>
            </a:r>
          </a:p>
          <a:p>
            <a:pPr lvl="1"/>
            <a:r>
              <a:rPr lang="en-US" dirty="0" smtClean="0"/>
              <a:t>Make an appointment</a:t>
            </a:r>
          </a:p>
          <a:p>
            <a:pPr lvl="1"/>
            <a:r>
              <a:rPr lang="en-US" dirty="0" smtClean="0"/>
              <a:t>Well in advance</a:t>
            </a:r>
          </a:p>
          <a:p>
            <a:pPr lvl="1"/>
            <a:r>
              <a:rPr lang="en-US" dirty="0" smtClean="0"/>
              <a:t>Plan for 20 min+</a:t>
            </a:r>
          </a:p>
          <a:p>
            <a:r>
              <a:rPr lang="en-US" dirty="0" smtClean="0"/>
              <a:t>Take lots of pictures</a:t>
            </a:r>
          </a:p>
          <a:p>
            <a:pPr lvl="1"/>
            <a:r>
              <a:rPr lang="en-US" dirty="0" smtClean="0"/>
              <a:t>Different angles</a:t>
            </a:r>
          </a:p>
          <a:p>
            <a:pPr lvl="1"/>
            <a:r>
              <a:rPr lang="en-US" dirty="0" smtClean="0"/>
              <a:t>Action shots</a:t>
            </a:r>
          </a:p>
          <a:p>
            <a:pPr lvl="1"/>
            <a:r>
              <a:rPr lang="en-US" dirty="0" smtClean="0"/>
              <a:t>Horizontal/Vertical</a:t>
            </a:r>
          </a:p>
          <a:p>
            <a:pPr lvl="1"/>
            <a:r>
              <a:rPr lang="en-US" dirty="0" smtClean="0"/>
              <a:t>Small group</a:t>
            </a:r>
          </a:p>
          <a:p>
            <a:pPr lvl="1"/>
            <a:r>
              <a:rPr lang="en-US" dirty="0" smtClean="0"/>
              <a:t>Whole Scene</a:t>
            </a:r>
          </a:p>
          <a:p>
            <a:r>
              <a:rPr lang="en-US" dirty="0" smtClean="0"/>
              <a:t>Avoid posed shots</a:t>
            </a:r>
          </a:p>
          <a:p>
            <a:r>
              <a:rPr lang="en-US" dirty="0" smtClean="0"/>
              <a:t>Look for new ways to cover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00079700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dirty="0" smtClean="0"/>
              <a:t>Captions</a:t>
            </a:r>
            <a:endParaRPr lang="en-US" sz="6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Who, What When, Where, Why, How</a:t>
            </a:r>
          </a:p>
          <a:p>
            <a:r>
              <a:rPr lang="en-US" dirty="0" smtClean="0"/>
              <a:t>Accurate Spelling of names</a:t>
            </a:r>
          </a:p>
          <a:p>
            <a:r>
              <a:rPr lang="en-US" dirty="0" smtClean="0"/>
              <a:t>More efficient to get names at scene</a:t>
            </a:r>
          </a:p>
          <a:p>
            <a:pPr lvl="1"/>
            <a:r>
              <a:rPr lang="en-US" dirty="0" smtClean="0"/>
              <a:t>Most just go back and get them</a:t>
            </a:r>
          </a:p>
          <a:p>
            <a:r>
              <a:rPr lang="en-US" dirty="0" smtClean="0"/>
              <a:t>Record details</a:t>
            </a:r>
          </a:p>
          <a:p>
            <a:pPr lvl="1"/>
            <a:r>
              <a:rPr lang="en-US" dirty="0" smtClean="0"/>
              <a:t>Score of Sports event</a:t>
            </a:r>
          </a:p>
          <a:p>
            <a:pPr lvl="1"/>
            <a:r>
              <a:rPr lang="en-US" dirty="0" smtClean="0"/>
              <a:t>Location of event</a:t>
            </a:r>
          </a:p>
          <a:p>
            <a:pPr lvl="1"/>
            <a:r>
              <a:rPr lang="en-US" dirty="0" smtClean="0"/>
              <a:t>Any info not apparent in photo</a:t>
            </a:r>
          </a:p>
          <a:p>
            <a:r>
              <a:rPr lang="en-US" dirty="0" smtClean="0"/>
              <a:t>Get direct quotations from people involved</a:t>
            </a:r>
          </a:p>
          <a:p>
            <a:pPr lvl="1"/>
            <a:r>
              <a:rPr lang="en-US" dirty="0" smtClean="0"/>
              <a:t>Adds info to caption</a:t>
            </a:r>
          </a:p>
        </p:txBody>
      </p:sp>
    </p:spTree>
    <p:extLst>
      <p:ext uri="{BB962C8B-B14F-4D97-AF65-F5344CB8AC3E}">
        <p14:creationId xmlns:p14="http://schemas.microsoft.com/office/powerpoint/2010/main" xmlns="" val="922811394"/>
      </p:ext>
    </p:extLst>
  </p:cSld>
  <p:clrMapOvr>
    <a:masterClrMapping/>
  </p:clrMapOvr>
</p:sld>
</file>

<file path=ppt/theme/theme1.xml><?xml version="1.0" encoding="utf-8"?>
<a:theme xmlns:a="http://schemas.openxmlformats.org/drawingml/2006/main" name="Thatch">
  <a:themeElements>
    <a:clrScheme name="Composite">
      <a:dk1>
        <a:sysClr val="windowText" lastClr="000000"/>
      </a:dk1>
      <a:lt1>
        <a:sysClr val="window" lastClr="FFFFFF"/>
      </a:lt1>
      <a:dk2>
        <a:srgbClr val="5B6973"/>
      </a:dk2>
      <a:lt2>
        <a:srgbClr val="E7ECED"/>
      </a:lt2>
      <a:accent1>
        <a:srgbClr val="98C723"/>
      </a:accent1>
      <a:accent2>
        <a:srgbClr val="59B0B9"/>
      </a:accent2>
      <a:accent3>
        <a:srgbClr val="DEAE00"/>
      </a:accent3>
      <a:accent4>
        <a:srgbClr val="B77BB4"/>
      </a:accent4>
      <a:accent5>
        <a:srgbClr val="E0773C"/>
      </a:accent5>
      <a:accent6>
        <a:srgbClr val="A98D63"/>
      </a:accent6>
      <a:hlink>
        <a:srgbClr val="26CBEC"/>
      </a:hlink>
      <a:folHlink>
        <a:srgbClr val="598C8C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創英角ｺﾞｼｯｸUB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創英角ｺﾞｼｯｸUB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Thatch">
      <a:fillStyleLst>
        <a:solidFill>
          <a:schemeClr val="phClr"/>
        </a:solidFill>
        <a:gradFill rotWithShape="1">
          <a:gsLst>
            <a:gs pos="0">
              <a:schemeClr val="phClr">
                <a:tint val="79000"/>
                <a:satMod val="180000"/>
              </a:schemeClr>
            </a:gs>
            <a:gs pos="65000">
              <a:schemeClr val="phClr">
                <a:tint val="52000"/>
                <a:satMod val="250000"/>
              </a:schemeClr>
            </a:gs>
            <a:gs pos="100000">
              <a:schemeClr val="phClr">
                <a:tint val="29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8700000"/>
            </a:lightRig>
          </a:scene3d>
          <a:sp3d contourW="12700" prstMaterial="dkEdge">
            <a:bevelT w="0" h="0" prst="relaxedInset"/>
            <a:contourClr>
              <a:schemeClr val="phClr">
                <a:shade val="65000"/>
                <a:satMod val="15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13200000"/>
            </a:lightRig>
          </a:scene3d>
          <a:sp3d prstMaterial="dkEdge">
            <a:bevelT w="63500" h="50800" prst="relaxedIns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hade val="95000"/>
                <a:satMod val="200000"/>
              </a:schemeClr>
            </a:gs>
            <a:gs pos="53000">
              <a:schemeClr val="phClr">
                <a:shade val="60000"/>
                <a:satMod val="220000"/>
              </a:schemeClr>
            </a:gs>
            <a:gs pos="100000">
              <a:schemeClr val="phClr">
                <a:shade val="45000"/>
                <a:satMod val="22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3000"/>
                <a:shade val="97000"/>
                <a:satMod val="230000"/>
              </a:schemeClr>
            </a:gs>
            <a:gs pos="100000">
              <a:schemeClr val="phClr">
                <a:shade val="35000"/>
                <a:satMod val="250000"/>
              </a:schemeClr>
            </a:gs>
          </a:gsLst>
          <a:path path="circle">
            <a:fillToRect l="15000" t="50000" r="85000" b="6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Thatch</Template>
  <TotalTime>58</TotalTime>
  <Words>389</Words>
  <Application>Microsoft Office PowerPoint</Application>
  <PresentationFormat>On-screen Show (4:3)</PresentationFormat>
  <Paragraphs>98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Thatch</vt:lpstr>
      <vt:lpstr>Ch:18 Photography</vt:lpstr>
      <vt:lpstr>Photography Staff</vt:lpstr>
      <vt:lpstr>Photo Editor</vt:lpstr>
      <vt:lpstr>Staff Photographer</vt:lpstr>
      <vt:lpstr>Photo Assignment</vt:lpstr>
      <vt:lpstr>Specific Assignments</vt:lpstr>
      <vt:lpstr>Shooting the Photos</vt:lpstr>
      <vt:lpstr>Advance Preparation</vt:lpstr>
      <vt:lpstr>Captions</vt:lpstr>
      <vt:lpstr>Writing the Caption</vt:lpstr>
      <vt:lpstr>The End</vt:lpstr>
    </vt:vector>
  </TitlesOfParts>
  <Company>sfcss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Ch:18 Photography</dc:title>
  <dc:creator>Christopher Angerhofer</dc:creator>
  <cp:lastModifiedBy>stlambertschool</cp:lastModifiedBy>
  <cp:revision>8</cp:revision>
  <dcterms:created xsi:type="dcterms:W3CDTF">2012-09-10T16:02:29Z</dcterms:created>
  <dcterms:modified xsi:type="dcterms:W3CDTF">2012-09-10T20:04:02Z</dcterms:modified>
</cp:coreProperties>
</file>